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4" r:id="rId2"/>
    <p:sldId id="405" r:id="rId3"/>
    <p:sldId id="406" r:id="rId4"/>
    <p:sldId id="407" r:id="rId5"/>
    <p:sldId id="408" r:id="rId6"/>
    <p:sldId id="4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183" y="2009105"/>
            <a:ext cx="8731876" cy="106894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224. HONG THUM NGETNGUT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Tenderly Pleading </a:t>
            </a:r>
          </a:p>
          <a:p>
            <a:r>
              <a:rPr lang="en-US" sz="1500" dirty="0"/>
              <a:t>John 10:9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05238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394"/>
            <a:ext cx="7886700" cy="3531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1217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hiuhiau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ngetngut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hive’n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7392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Tuubuk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veve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5046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hongpia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5771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tangtakpai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nu’ntakna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379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224. HONG THUM NGETNGUT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2018-12-14T14:25:47Z</dcterms:modified>
</cp:coreProperties>
</file>